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4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54F0AB-F99A-4DBF-B54A-DCA24013A00B}" v="3" dt="2024-10-31T20:42:52.8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4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co Javier Leuro Rodriguez" userId="f1da1afa-adcd-4705-bdfc-f4abff374f17" providerId="ADAL" clId="{F654F0AB-F99A-4DBF-B54A-DCA24013A00B}"/>
    <pc:docChg chg="custSel modSld">
      <pc:chgData name="Melco Javier Leuro Rodriguez" userId="f1da1afa-adcd-4705-bdfc-f4abff374f17" providerId="ADAL" clId="{F654F0AB-F99A-4DBF-B54A-DCA24013A00B}" dt="2024-10-31T20:45:02.139" v="684" actId="478"/>
      <pc:docMkLst>
        <pc:docMk/>
      </pc:docMkLst>
      <pc:sldChg chg="addSp delSp modSp mod">
        <pc:chgData name="Melco Javier Leuro Rodriguez" userId="f1da1afa-adcd-4705-bdfc-f4abff374f17" providerId="ADAL" clId="{F654F0AB-F99A-4DBF-B54A-DCA24013A00B}" dt="2024-10-31T20:45:02.139" v="684" actId="478"/>
        <pc:sldMkLst>
          <pc:docMk/>
          <pc:sldMk cId="3389212368" sldId="264"/>
        </pc:sldMkLst>
        <pc:spChg chg="mod">
          <ac:chgData name="Melco Javier Leuro Rodriguez" userId="f1da1afa-adcd-4705-bdfc-f4abff374f17" providerId="ADAL" clId="{F654F0AB-F99A-4DBF-B54A-DCA24013A00B}" dt="2024-10-31T20:28:15.722" v="533" actId="208"/>
          <ac:spMkLst>
            <pc:docMk/>
            <pc:sldMk cId="3389212368" sldId="264"/>
            <ac:spMk id="2" creationId="{0270014B-B297-4649-A3A4-3EDDAA3871FF}"/>
          </ac:spMkLst>
        </pc:spChg>
        <pc:spChg chg="add mod">
          <ac:chgData name="Melco Javier Leuro Rodriguez" userId="f1da1afa-adcd-4705-bdfc-f4abff374f17" providerId="ADAL" clId="{F654F0AB-F99A-4DBF-B54A-DCA24013A00B}" dt="2024-10-31T20:44:58.096" v="683" actId="1038"/>
          <ac:spMkLst>
            <pc:docMk/>
            <pc:sldMk cId="3389212368" sldId="264"/>
            <ac:spMk id="3" creationId="{4C3C598E-6D3E-6D9A-C0F1-AE41A91AB605}"/>
          </ac:spMkLst>
        </pc:spChg>
        <pc:spChg chg="mod">
          <ac:chgData name="Melco Javier Leuro Rodriguez" userId="f1da1afa-adcd-4705-bdfc-f4abff374f17" providerId="ADAL" clId="{F654F0AB-F99A-4DBF-B54A-DCA24013A00B}" dt="2024-10-31T20:22:14.411" v="523" actId="208"/>
          <ac:spMkLst>
            <pc:docMk/>
            <pc:sldMk cId="3389212368" sldId="264"/>
            <ac:spMk id="10" creationId="{C86AD8D1-1588-43D6-B341-F37196314330}"/>
          </ac:spMkLst>
        </pc:spChg>
        <pc:spChg chg="mod">
          <ac:chgData name="Melco Javier Leuro Rodriguez" userId="f1da1afa-adcd-4705-bdfc-f4abff374f17" providerId="ADAL" clId="{F654F0AB-F99A-4DBF-B54A-DCA24013A00B}" dt="2024-10-31T20:22:10.541" v="522" actId="208"/>
          <ac:spMkLst>
            <pc:docMk/>
            <pc:sldMk cId="3389212368" sldId="264"/>
            <ac:spMk id="11" creationId="{04385434-E82E-49BE-9702-5ECA85338F8C}"/>
          </ac:spMkLst>
        </pc:spChg>
        <pc:spChg chg="mod">
          <ac:chgData name="Melco Javier Leuro Rodriguez" userId="f1da1afa-adcd-4705-bdfc-f4abff374f17" providerId="ADAL" clId="{F654F0AB-F99A-4DBF-B54A-DCA24013A00B}" dt="2024-10-31T20:28:04.257" v="531" actId="208"/>
          <ac:spMkLst>
            <pc:docMk/>
            <pc:sldMk cId="3389212368" sldId="264"/>
            <ac:spMk id="12" creationId="{4FA38578-6CB8-4D0B-8184-AAB70E0DF4D1}"/>
          </ac:spMkLst>
        </pc:spChg>
        <pc:spChg chg="mod">
          <ac:chgData name="Melco Javier Leuro Rodriguez" userId="f1da1afa-adcd-4705-bdfc-f4abff374f17" providerId="ADAL" clId="{F654F0AB-F99A-4DBF-B54A-DCA24013A00B}" dt="2024-10-31T20:27:58.514" v="530" actId="208"/>
          <ac:spMkLst>
            <pc:docMk/>
            <pc:sldMk cId="3389212368" sldId="264"/>
            <ac:spMk id="13" creationId="{2273F475-349F-4FCD-9D8D-3AC68A7E09DF}"/>
          </ac:spMkLst>
        </pc:spChg>
        <pc:spChg chg="mod">
          <ac:chgData name="Melco Javier Leuro Rodriguez" userId="f1da1afa-adcd-4705-bdfc-f4abff374f17" providerId="ADAL" clId="{F654F0AB-F99A-4DBF-B54A-DCA24013A00B}" dt="2024-10-31T20:27:53.050" v="528" actId="208"/>
          <ac:spMkLst>
            <pc:docMk/>
            <pc:sldMk cId="3389212368" sldId="264"/>
            <ac:spMk id="14" creationId="{E6078FFD-A96D-4232-AA39-DAF6F2990FA5}"/>
          </ac:spMkLst>
        </pc:spChg>
        <pc:spChg chg="mod">
          <ac:chgData name="Melco Javier Leuro Rodriguez" userId="f1da1afa-adcd-4705-bdfc-f4abff374f17" providerId="ADAL" clId="{F654F0AB-F99A-4DBF-B54A-DCA24013A00B}" dt="2024-10-31T20:27:55.114" v="529" actId="208"/>
          <ac:spMkLst>
            <pc:docMk/>
            <pc:sldMk cId="3389212368" sldId="264"/>
            <ac:spMk id="15" creationId="{15ABEA6F-0FE8-4825-854A-18AF0120C0E7}"/>
          </ac:spMkLst>
        </pc:spChg>
        <pc:spChg chg="mod">
          <ac:chgData name="Melco Javier Leuro Rodriguez" userId="f1da1afa-adcd-4705-bdfc-f4abff374f17" providerId="ADAL" clId="{F654F0AB-F99A-4DBF-B54A-DCA24013A00B}" dt="2024-10-31T20:28:12.280" v="532" actId="208"/>
          <ac:spMkLst>
            <pc:docMk/>
            <pc:sldMk cId="3389212368" sldId="264"/>
            <ac:spMk id="16" creationId="{CB07BCAE-4258-4317-9CDB-80326260F47F}"/>
          </ac:spMkLst>
        </pc:spChg>
        <pc:spChg chg="mod">
          <ac:chgData name="Melco Javier Leuro Rodriguez" userId="f1da1afa-adcd-4705-bdfc-f4abff374f17" providerId="ADAL" clId="{F654F0AB-F99A-4DBF-B54A-DCA24013A00B}" dt="2024-10-31T20:27:42.250" v="524" actId="208"/>
          <ac:spMkLst>
            <pc:docMk/>
            <pc:sldMk cId="3389212368" sldId="264"/>
            <ac:spMk id="25" creationId="{A50A1658-509E-46C6-B291-CAD29A245498}"/>
          </ac:spMkLst>
        </pc:spChg>
        <pc:spChg chg="mod">
          <ac:chgData name="Melco Javier Leuro Rodriguez" userId="f1da1afa-adcd-4705-bdfc-f4abff374f17" providerId="ADAL" clId="{F654F0AB-F99A-4DBF-B54A-DCA24013A00B}" dt="2024-10-31T20:27:44.434" v="525" actId="208"/>
          <ac:spMkLst>
            <pc:docMk/>
            <pc:sldMk cId="3389212368" sldId="264"/>
            <ac:spMk id="26" creationId="{D5E895C3-44FC-40E1-803D-9CF27F35CCC1}"/>
          </ac:spMkLst>
        </pc:spChg>
        <pc:spChg chg="mod">
          <ac:chgData name="Melco Javier Leuro Rodriguez" userId="f1da1afa-adcd-4705-bdfc-f4abff374f17" providerId="ADAL" clId="{F654F0AB-F99A-4DBF-B54A-DCA24013A00B}" dt="2024-10-31T20:27:46.465" v="526" actId="208"/>
          <ac:spMkLst>
            <pc:docMk/>
            <pc:sldMk cId="3389212368" sldId="264"/>
            <ac:spMk id="27" creationId="{F0D904E1-6983-4326-9F3A-7227D529477F}"/>
          </ac:spMkLst>
        </pc:spChg>
        <pc:spChg chg="mod">
          <ac:chgData name="Melco Javier Leuro Rodriguez" userId="f1da1afa-adcd-4705-bdfc-f4abff374f17" providerId="ADAL" clId="{F654F0AB-F99A-4DBF-B54A-DCA24013A00B}" dt="2024-10-31T20:27:49.530" v="527" actId="208"/>
          <ac:spMkLst>
            <pc:docMk/>
            <pc:sldMk cId="3389212368" sldId="264"/>
            <ac:spMk id="28" creationId="{45C4252B-6F7E-4060-AB2E-41017CF75414}"/>
          </ac:spMkLst>
        </pc:spChg>
        <pc:cxnChg chg="mod">
          <ac:chgData name="Melco Javier Leuro Rodriguez" userId="f1da1afa-adcd-4705-bdfc-f4abff374f17" providerId="ADAL" clId="{F654F0AB-F99A-4DBF-B54A-DCA24013A00B}" dt="2024-10-31T19:57:36.123" v="316" actId="14100"/>
          <ac:cxnSpMkLst>
            <pc:docMk/>
            <pc:sldMk cId="3389212368" sldId="264"/>
            <ac:cxnSpMk id="4" creationId="{084E1375-EAE4-4205-AA37-E0C26AFA81C5}"/>
          </ac:cxnSpMkLst>
        </pc:cxnChg>
        <pc:cxnChg chg="mod">
          <ac:chgData name="Melco Javier Leuro Rodriguez" userId="f1da1afa-adcd-4705-bdfc-f4abff374f17" providerId="ADAL" clId="{F654F0AB-F99A-4DBF-B54A-DCA24013A00B}" dt="2024-10-31T19:57:50.035" v="317" actId="14100"/>
          <ac:cxnSpMkLst>
            <pc:docMk/>
            <pc:sldMk cId="3389212368" sldId="264"/>
            <ac:cxnSpMk id="5" creationId="{1DDEC9BC-B34E-4F77-AD03-1ED3409637E1}"/>
          </ac:cxnSpMkLst>
        </pc:cxnChg>
        <pc:cxnChg chg="mod">
          <ac:chgData name="Melco Javier Leuro Rodriguez" userId="f1da1afa-adcd-4705-bdfc-f4abff374f17" providerId="ADAL" clId="{F654F0AB-F99A-4DBF-B54A-DCA24013A00B}" dt="2024-10-31T20:01:01.499" v="443" actId="14100"/>
          <ac:cxnSpMkLst>
            <pc:docMk/>
            <pc:sldMk cId="3389212368" sldId="264"/>
            <ac:cxnSpMk id="6" creationId="{6DA9D412-C76A-42B6-A890-1CF5AFA78788}"/>
          </ac:cxnSpMkLst>
        </pc:cxnChg>
        <pc:cxnChg chg="mod">
          <ac:chgData name="Melco Javier Leuro Rodriguez" userId="f1da1afa-adcd-4705-bdfc-f4abff374f17" providerId="ADAL" clId="{F654F0AB-F99A-4DBF-B54A-DCA24013A00B}" dt="2024-10-31T20:01:17.932" v="445" actId="14100"/>
          <ac:cxnSpMkLst>
            <pc:docMk/>
            <pc:sldMk cId="3389212368" sldId="264"/>
            <ac:cxnSpMk id="7" creationId="{CFE66AE7-D63E-4587-97FA-FC5E2D72F078}"/>
          </ac:cxnSpMkLst>
        </pc:cxnChg>
        <pc:cxnChg chg="mod">
          <ac:chgData name="Melco Javier Leuro Rodriguez" userId="f1da1afa-adcd-4705-bdfc-f4abff374f17" providerId="ADAL" clId="{F654F0AB-F99A-4DBF-B54A-DCA24013A00B}" dt="2024-10-31T19:57:17.235" v="314" actId="14100"/>
          <ac:cxnSpMkLst>
            <pc:docMk/>
            <pc:sldMk cId="3389212368" sldId="264"/>
            <ac:cxnSpMk id="8" creationId="{CE656E56-09B7-43F9-BD95-4501C2F56EF5}"/>
          </ac:cxnSpMkLst>
        </pc:cxnChg>
        <pc:cxnChg chg="mod">
          <ac:chgData name="Melco Javier Leuro Rodriguez" userId="f1da1afa-adcd-4705-bdfc-f4abff374f17" providerId="ADAL" clId="{F654F0AB-F99A-4DBF-B54A-DCA24013A00B}" dt="2024-10-31T20:01:32.723" v="446" actId="14100"/>
          <ac:cxnSpMkLst>
            <pc:docMk/>
            <pc:sldMk cId="3389212368" sldId="264"/>
            <ac:cxnSpMk id="9" creationId="{D60799F5-3175-46F0-944F-4BAC7177BB0F}"/>
          </ac:cxnSpMkLst>
        </pc:cxnChg>
        <pc:cxnChg chg="mod">
          <ac:chgData name="Melco Javier Leuro Rodriguez" userId="f1da1afa-adcd-4705-bdfc-f4abff374f17" providerId="ADAL" clId="{F654F0AB-F99A-4DBF-B54A-DCA24013A00B}" dt="2024-10-31T20:01:14.035" v="444" actId="14100"/>
          <ac:cxnSpMkLst>
            <pc:docMk/>
            <pc:sldMk cId="3389212368" sldId="264"/>
            <ac:cxnSpMk id="17" creationId="{9AD45780-7922-42B9-900C-C2867E75F144}"/>
          </ac:cxnSpMkLst>
        </pc:cxnChg>
        <pc:cxnChg chg="mod">
          <ac:chgData name="Melco Javier Leuro Rodriguez" userId="f1da1afa-adcd-4705-bdfc-f4abff374f17" providerId="ADAL" clId="{F654F0AB-F99A-4DBF-B54A-DCA24013A00B}" dt="2024-10-31T20:03:08.723" v="515" actId="14100"/>
          <ac:cxnSpMkLst>
            <pc:docMk/>
            <pc:sldMk cId="3389212368" sldId="264"/>
            <ac:cxnSpMk id="18" creationId="{2451D094-CB70-4D2D-88E8-2C3DFAD9EC9A}"/>
          </ac:cxnSpMkLst>
        </pc:cxnChg>
        <pc:cxnChg chg="mod">
          <ac:chgData name="Melco Javier Leuro Rodriguez" userId="f1da1afa-adcd-4705-bdfc-f4abff374f17" providerId="ADAL" clId="{F654F0AB-F99A-4DBF-B54A-DCA24013A00B}" dt="2024-10-31T20:03:42.867" v="521" actId="14100"/>
          <ac:cxnSpMkLst>
            <pc:docMk/>
            <pc:sldMk cId="3389212368" sldId="264"/>
            <ac:cxnSpMk id="19" creationId="{E6830C32-4984-4C40-BC52-6F853C5089F3}"/>
          </ac:cxnSpMkLst>
        </pc:cxnChg>
        <pc:cxnChg chg="mod">
          <ac:chgData name="Melco Javier Leuro Rodriguez" userId="f1da1afa-adcd-4705-bdfc-f4abff374f17" providerId="ADAL" clId="{F654F0AB-F99A-4DBF-B54A-DCA24013A00B}" dt="2024-10-31T20:00:51.363" v="442" actId="14100"/>
          <ac:cxnSpMkLst>
            <pc:docMk/>
            <pc:sldMk cId="3389212368" sldId="264"/>
            <ac:cxnSpMk id="20" creationId="{E1B8328C-1633-4AF6-A98B-C6E1EFF031AA}"/>
          </ac:cxnSpMkLst>
        </pc:cxnChg>
        <pc:cxnChg chg="mod">
          <ac:chgData name="Melco Javier Leuro Rodriguez" userId="f1da1afa-adcd-4705-bdfc-f4abff374f17" providerId="ADAL" clId="{F654F0AB-F99A-4DBF-B54A-DCA24013A00B}" dt="2024-10-31T20:03:17.867" v="516" actId="14100"/>
          <ac:cxnSpMkLst>
            <pc:docMk/>
            <pc:sldMk cId="3389212368" sldId="264"/>
            <ac:cxnSpMk id="21" creationId="{A34CD7B7-4FC7-43DC-BE10-97F2642CD41B}"/>
          </ac:cxnSpMkLst>
        </pc:cxnChg>
        <pc:cxnChg chg="mod">
          <ac:chgData name="Melco Javier Leuro Rodriguez" userId="f1da1afa-adcd-4705-bdfc-f4abff374f17" providerId="ADAL" clId="{F654F0AB-F99A-4DBF-B54A-DCA24013A00B}" dt="2024-10-31T20:03:21.835" v="517" actId="14100"/>
          <ac:cxnSpMkLst>
            <pc:docMk/>
            <pc:sldMk cId="3389212368" sldId="264"/>
            <ac:cxnSpMk id="22" creationId="{54CA903E-D346-4A81-943F-7E2CAA86B1A4}"/>
          </ac:cxnSpMkLst>
        </pc:cxnChg>
        <pc:cxnChg chg="mod">
          <ac:chgData name="Melco Javier Leuro Rodriguez" userId="f1da1afa-adcd-4705-bdfc-f4abff374f17" providerId="ADAL" clId="{F654F0AB-F99A-4DBF-B54A-DCA24013A00B}" dt="2024-10-31T20:03:29.427" v="518" actId="14100"/>
          <ac:cxnSpMkLst>
            <pc:docMk/>
            <pc:sldMk cId="3389212368" sldId="264"/>
            <ac:cxnSpMk id="23" creationId="{DD33DCE4-D11E-42F6-B829-F3C7E7C488D8}"/>
          </ac:cxnSpMkLst>
        </pc:cxnChg>
        <pc:cxnChg chg="mod">
          <ac:chgData name="Melco Javier Leuro Rodriguez" userId="f1da1afa-adcd-4705-bdfc-f4abff374f17" providerId="ADAL" clId="{F654F0AB-F99A-4DBF-B54A-DCA24013A00B}" dt="2024-10-31T20:03:34.820" v="519" actId="14100"/>
          <ac:cxnSpMkLst>
            <pc:docMk/>
            <pc:sldMk cId="3389212368" sldId="264"/>
            <ac:cxnSpMk id="24" creationId="{88A4D6C4-F2F3-4755-9684-C0DA1343FAF7}"/>
          </ac:cxnSpMkLst>
        </pc:cxnChg>
        <pc:cxnChg chg="add del mod">
          <ac:chgData name="Melco Javier Leuro Rodriguez" userId="f1da1afa-adcd-4705-bdfc-f4abff374f17" providerId="ADAL" clId="{F654F0AB-F99A-4DBF-B54A-DCA24013A00B}" dt="2024-10-31T20:43:30.381" v="597" actId="478"/>
          <ac:cxnSpMkLst>
            <pc:docMk/>
            <pc:sldMk cId="3389212368" sldId="264"/>
            <ac:cxnSpMk id="30" creationId="{0B52DBFE-CF33-4A82-FBC9-2339FA898371}"/>
          </ac:cxnSpMkLst>
        </pc:cxnChg>
        <pc:cxnChg chg="add del mod">
          <ac:chgData name="Melco Javier Leuro Rodriguez" userId="f1da1afa-adcd-4705-bdfc-f4abff374f17" providerId="ADAL" clId="{F654F0AB-F99A-4DBF-B54A-DCA24013A00B}" dt="2024-10-31T20:43:31.959" v="598" actId="478"/>
          <ac:cxnSpMkLst>
            <pc:docMk/>
            <pc:sldMk cId="3389212368" sldId="264"/>
            <ac:cxnSpMk id="33" creationId="{EAC1E5E4-BDFC-4772-1093-F155B24AAC0E}"/>
          </ac:cxnSpMkLst>
        </pc:cxnChg>
        <pc:cxnChg chg="add del mod">
          <ac:chgData name="Melco Javier Leuro Rodriguez" userId="f1da1afa-adcd-4705-bdfc-f4abff374f17" providerId="ADAL" clId="{F654F0AB-F99A-4DBF-B54A-DCA24013A00B}" dt="2024-10-31T20:45:02.139" v="684" actId="478"/>
          <ac:cxnSpMkLst>
            <pc:docMk/>
            <pc:sldMk cId="3389212368" sldId="264"/>
            <ac:cxnSpMk id="37" creationId="{8018302D-C771-961C-81C7-FA96AE99B09E}"/>
          </ac:cxnSpMkLst>
        </pc:cxnChg>
        <pc:cxnChg chg="add mod">
          <ac:chgData name="Melco Javier Leuro Rodriguez" userId="f1da1afa-adcd-4705-bdfc-f4abff374f17" providerId="ADAL" clId="{F654F0AB-F99A-4DBF-B54A-DCA24013A00B}" dt="2024-10-31T19:59:30.099" v="426" actId="14100"/>
          <ac:cxnSpMkLst>
            <pc:docMk/>
            <pc:sldMk cId="3389212368" sldId="264"/>
            <ac:cxnSpMk id="40" creationId="{DF25A30C-3167-D24D-0453-00E4FB8AE20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AE71E-9B38-4957-9E74-8B0FE7EBC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DFE129-D461-49A1-B39A-D4AC006A2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6E7363-06AA-4C14-973F-07B6ED8E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4D1BC1-ACE2-4C99-B3A0-B29A5AE9E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C4BE17-7134-4020-AC7A-BE544AE3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596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5EEDA-8C8A-4D14-A916-99A330AE3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538203-F3B5-4FD5-BCA9-2CAB24FB7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21C704-F452-4E0F-BDF0-F45609E9C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7F2FD-1990-44D6-8D2C-E79077099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6D45DF-790C-4DC8-87CF-1B1DE10E3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776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CA09CDE-C8AA-484C-B1B2-1144CF8FE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D9061F-B72B-44FD-B4CD-E82A829C6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319748-64D0-47AE-A2E3-53F9A6CFE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6E33C2-DD2D-49C9-8ED9-352FDAAB8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CB3A5F-A5BF-487F-A7D8-728DF366A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307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80A91-ECAA-46A8-B431-0CC5ED70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AB47F-F5A0-4648-AF95-DE9F192FD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2F0B9-58E2-4577-AB95-E940E13D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8E0D92-21D5-41C2-9698-3DA9AB5A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DA8E39-90C0-487B-BBBE-C25790358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041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A1C29A-D1B0-4BB5-BBF3-8EB45843C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91E6A6-60EB-4160-9F86-81785F288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FE8726-BEFE-4B87-9537-4352EDFA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4B16A5-448E-4C03-9AF6-731DAFD7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5D87E3-C9C2-4CED-B759-5C5DEE18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749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A87DB-CD3C-4B3C-95E3-5A38E3905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6668A3-9BAD-45AF-9067-A28306E9FF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93250D-75F0-4AC1-878E-47847C99A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BFDBAB-B16A-409D-B976-18D7E8579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418B42-EDAA-4FC3-BC89-11D83291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4871A6-F8EF-448D-958A-4C571467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026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D6D101-477A-4BC1-BE01-75DC14E5F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CE3340-B21E-457A-8110-758A1B7EA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035525-E31E-4EEE-8A3C-7236F602B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3E10AEB-4A6F-442C-BF18-EF4203827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5B9DC2-08FD-46F3-9E50-CEE002899F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65F6D12-62D1-408C-A36D-E043643F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F75C07-87D2-442E-9337-548CB978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574D56A-5C27-4B37-B621-37C6B09B1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581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49AED8-CD8E-4636-A39B-86BA6EC96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C38D27-EE31-4657-80EE-32F038B2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8E2112-5555-4A1C-93D2-AD5B3A45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F37F0C-A5BF-43BE-AE91-67B18DA2B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840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280B7B-0AD4-4358-AC52-D42ABDEE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86DF73-C990-465E-B990-9FE34429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A23032-BAF0-46FA-8D97-37FF14855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7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CA7ED-0AAA-44D7-ACFA-CA74BEAB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D40C88-1DD7-4956-B252-15138FBA0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F1A3925-2103-4283-BB8E-10186877C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8CFF613-7557-42BF-862A-2D48E08B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8FFDD7-6C50-442D-9AD8-141647BD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127664-A6F2-4021-B044-8BF007EA7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664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1DDF8-F5A9-45E9-AEE9-7E3584D40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85E4FB4-9B3A-491F-BBC4-9EE123B71C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1E87CF-9229-4BD2-9F12-7277BDF4D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93BCC1-50AD-4723-A13C-07A57646C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886E17-EAB9-49E3-8466-2BCAB1B0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CF3DEB-0630-4166-A181-C269B08A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711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F67E1F-73EA-4878-B8FD-4AAD52CBB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D14E47-7944-4143-ADAB-7BAEB62DF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58CEC5-295C-4FE6-AD84-5E025C2B55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581C9-F0EE-4A79-82BA-021983520F0C}" type="datetimeFigureOut">
              <a:rPr lang="es-CO" smtClean="0"/>
              <a:t>31/10/2024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29986F-274B-4A8B-AEA3-003DF6ADE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FE09F7-82E0-45B1-833A-C918DC84F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21186-A36E-4E0D-8FC8-D771626AA5F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462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084E1375-EAE4-4205-AA37-E0C26AFA81C5}"/>
              </a:ext>
            </a:extLst>
          </p:cNvPr>
          <p:cNvCxnSpPr>
            <a:cxnSpLocks/>
            <a:endCxn id="13" idx="0"/>
          </p:cNvCxnSpPr>
          <p:nvPr/>
        </p:nvCxnSpPr>
        <p:spPr>
          <a:xfrm>
            <a:off x="3920824" y="4878116"/>
            <a:ext cx="0" cy="704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DDEC9BC-B34E-4F77-AD03-1ED3409637E1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6103171" y="4878116"/>
            <a:ext cx="0" cy="704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DA9D412-C76A-42B6-A890-1CF5AFA78788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8334274" y="4878116"/>
            <a:ext cx="0" cy="704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FE66AE7-D63E-4587-97FA-FC5E2D72F078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10558640" y="4878116"/>
            <a:ext cx="0" cy="6854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CE656E56-09B7-43F9-BD95-4501C2F56EF5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1728949" y="4878116"/>
            <a:ext cx="0" cy="7044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D60799F5-3175-46F0-944F-4BAC7177BB0F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6099013" y="1994102"/>
            <a:ext cx="4158" cy="28840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0270014B-B297-4649-A3A4-3EDDAA387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074" y="654347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Consejo Directivo</a:t>
            </a:r>
            <a:endParaRPr kumimoji="0" lang="es-ES" altLang="es-CO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0" name="Rectángulo: esquinas redondeadas 2">
            <a:extLst>
              <a:ext uri="{FF2B5EF4-FFF2-40B4-BE49-F238E27FC236}">
                <a16:creationId xmlns:a16="http://schemas.microsoft.com/office/drawing/2014/main" id="{C86AD8D1-1588-43D6-B341-F37196314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013" y="138450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</a:t>
            </a:r>
            <a:r>
              <a:rPr kumimoji="0" lang="es-ES" altLang="es-CO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altLang="es-CO" sz="1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General</a:t>
            </a:r>
            <a:endParaRPr kumimoji="0" lang="es-ES" altLang="es-CO" sz="1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1" name="Rectángulo: esquinas redondeadas 7">
            <a:extLst>
              <a:ext uri="{FF2B5EF4-FFF2-40B4-BE49-F238E27FC236}">
                <a16:creationId xmlns:a16="http://schemas.microsoft.com/office/drawing/2014/main" id="{04385434-E82E-49BE-9702-5ECA85338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5402" y="2834849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Secretaría General</a:t>
            </a:r>
            <a:endParaRPr kumimoji="0" lang="es-ES" altLang="es-CO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2" name="Rectángulo: esquinas redondeadas 8">
            <a:extLst>
              <a:ext uri="{FF2B5EF4-FFF2-40B4-BE49-F238E27FC236}">
                <a16:creationId xmlns:a16="http://schemas.microsoft.com/office/drawing/2014/main" id="{4FA38578-6CB8-4D0B-8184-AAB70E0DF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49" y="558261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200" dirty="0">
                <a:solidFill>
                  <a:schemeClr val="bg1"/>
                </a:solidFill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 de Defensa Jurídica Nacional </a:t>
            </a:r>
            <a:endParaRPr lang="es-ES" altLang="es-CO" sz="1200" dirty="0">
              <a:solidFill>
                <a:schemeClr val="bg1"/>
              </a:solidFill>
              <a:latin typeface="Verdana Pro Semibold" panose="020B0704030504040204" pitchFamily="34" charset="0"/>
            </a:endParaRPr>
          </a:p>
        </p:txBody>
      </p:sp>
      <p:sp>
        <p:nvSpPr>
          <p:cNvPr id="13" name="Rectángulo: esquinas redondeadas 9">
            <a:extLst>
              <a:ext uri="{FF2B5EF4-FFF2-40B4-BE49-F238E27FC236}">
                <a16:creationId xmlns:a16="http://schemas.microsoft.com/office/drawing/2014/main" id="{2273F475-349F-4FCD-9D8D-3AC68A7E0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2824" y="558261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200" dirty="0">
                <a:solidFill>
                  <a:schemeClr val="bg1"/>
                </a:solidFill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 de Defensa Jurídica Internacional</a:t>
            </a:r>
            <a:endParaRPr kumimoji="0" lang="es-ES" altLang="es-CO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4" name="Rectángulo: esquinas redondeadas 10">
            <a:extLst>
              <a:ext uri="{FF2B5EF4-FFF2-40B4-BE49-F238E27FC236}">
                <a16:creationId xmlns:a16="http://schemas.microsoft.com/office/drawing/2014/main" id="{E6078FFD-A96D-4232-AA39-DAF6F2990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171" y="558261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CO" sz="1200" dirty="0">
                <a:solidFill>
                  <a:schemeClr val="bg1"/>
                </a:solidFill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 de Asesoría Legal</a:t>
            </a:r>
            <a:endParaRPr kumimoji="0" lang="es-ES" altLang="es-CO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5" name="Rectángulo: esquinas redondeadas 11">
            <a:extLst>
              <a:ext uri="{FF2B5EF4-FFF2-40B4-BE49-F238E27FC236}">
                <a16:creationId xmlns:a16="http://schemas.microsoft.com/office/drawing/2014/main" id="{15ABEA6F-0FE8-4825-854A-18AF0120C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6274" y="558261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 de Políticas y Estrategias para la Defensa Jurídica </a:t>
            </a:r>
            <a:endParaRPr kumimoji="0" lang="es-ES" altLang="es-CO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sp>
        <p:nvSpPr>
          <p:cNvPr id="16" name="Rectángulo: esquinas redondeadas 12">
            <a:extLst>
              <a:ext uri="{FF2B5EF4-FFF2-40B4-BE49-F238E27FC236}">
                <a16:creationId xmlns:a16="http://schemas.microsoft.com/office/drawing/2014/main" id="{CB07BCAE-4258-4317-9CDB-80326260F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0640" y="5563562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Dirección de Gestión de Información </a:t>
            </a:r>
            <a:endParaRPr kumimoji="0" lang="es-ES" altLang="es-CO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9AD45780-7922-42B9-900C-C2867E75F144}"/>
              </a:ext>
            </a:extLst>
          </p:cNvPr>
          <p:cNvCxnSpPr>
            <a:cxnSpLocks/>
          </p:cNvCxnSpPr>
          <p:nvPr/>
        </p:nvCxnSpPr>
        <p:spPr>
          <a:xfrm>
            <a:off x="1728949" y="4878116"/>
            <a:ext cx="88296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2451D094-CB70-4D2D-88E8-2C3DFAD9EC9A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4651402" y="3139649"/>
            <a:ext cx="14517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E6830C32-4984-4C40-BC52-6F853C5089F3}"/>
              </a:ext>
            </a:extLst>
          </p:cNvPr>
          <p:cNvCxnSpPr>
            <a:cxnSpLocks/>
          </p:cNvCxnSpPr>
          <p:nvPr/>
        </p:nvCxnSpPr>
        <p:spPr>
          <a:xfrm>
            <a:off x="6096000" y="3503172"/>
            <a:ext cx="10582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E1B8328C-1633-4AF6-A98B-C6E1EFF031AA}"/>
              </a:ext>
            </a:extLst>
          </p:cNvPr>
          <p:cNvCxnSpPr>
            <a:cxnSpLocks/>
          </p:cNvCxnSpPr>
          <p:nvPr/>
        </p:nvCxnSpPr>
        <p:spPr>
          <a:xfrm>
            <a:off x="7154237" y="2600675"/>
            <a:ext cx="0" cy="1685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A34CD7B7-4FC7-43DC-BE10-97F2642CD41B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7154237" y="2600675"/>
            <a:ext cx="3905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54CA903E-D346-4A81-943F-7E2CAA86B1A4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7154237" y="3172175"/>
            <a:ext cx="3857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DD33DCE4-D11E-42F6-B829-F3C7E7C488D8}"/>
              </a:ext>
            </a:extLst>
          </p:cNvPr>
          <p:cNvCxnSpPr>
            <a:cxnSpLocks/>
            <a:endCxn id="27" idx="1"/>
          </p:cNvCxnSpPr>
          <p:nvPr/>
        </p:nvCxnSpPr>
        <p:spPr>
          <a:xfrm>
            <a:off x="7154237" y="3743675"/>
            <a:ext cx="395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88A4D6C4-F2F3-4755-9684-C0DA1343FAF7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7154237" y="4286600"/>
            <a:ext cx="3952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Rectángulo: esquinas redondeadas 3">
            <a:extLst>
              <a:ext uri="{FF2B5EF4-FFF2-40B4-BE49-F238E27FC236}">
                <a16:creationId xmlns:a16="http://schemas.microsoft.com/office/drawing/2014/main" id="{A50A1658-509E-46C6-B291-CAD29A245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4765" y="2372075"/>
            <a:ext cx="2700000" cy="4572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Oficina Asesora de Planeación</a:t>
            </a:r>
          </a:p>
        </p:txBody>
      </p:sp>
      <p:sp>
        <p:nvSpPr>
          <p:cNvPr id="26" name="Rectángulo: esquinas redondeadas 4">
            <a:extLst>
              <a:ext uri="{FF2B5EF4-FFF2-40B4-BE49-F238E27FC236}">
                <a16:creationId xmlns:a16="http://schemas.microsoft.com/office/drawing/2014/main" id="{D5E895C3-44FC-40E1-803D-9CF27F35C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003" y="2943575"/>
            <a:ext cx="2700000" cy="4572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Oficina de Control Interno</a:t>
            </a:r>
          </a:p>
        </p:txBody>
      </p:sp>
      <p:sp>
        <p:nvSpPr>
          <p:cNvPr id="27" name="Rectángulo: esquinas redondeadas 5">
            <a:extLst>
              <a:ext uri="{FF2B5EF4-FFF2-40B4-BE49-F238E27FC236}">
                <a16:creationId xmlns:a16="http://schemas.microsoft.com/office/drawing/2014/main" id="{F0D904E1-6983-4326-9F3A-7227D5294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9528" y="3515075"/>
            <a:ext cx="2700000" cy="4572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Oficina Asesora Jurídica</a:t>
            </a:r>
          </a:p>
        </p:txBody>
      </p:sp>
      <p:sp>
        <p:nvSpPr>
          <p:cNvPr id="28" name="Rectángulo: esquinas redondeadas 6">
            <a:extLst>
              <a:ext uri="{FF2B5EF4-FFF2-40B4-BE49-F238E27FC236}">
                <a16:creationId xmlns:a16="http://schemas.microsoft.com/office/drawing/2014/main" id="{45C4252B-6F7E-4060-AB2E-41017CF75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9528" y="4058000"/>
            <a:ext cx="2700000" cy="4572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</a:rPr>
              <a:t>Oficina Asesora de Sistemas y Tecnologías de la Información</a:t>
            </a: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DF25A30C-3167-D24D-0453-00E4FB8AE20B}"/>
              </a:ext>
            </a:extLst>
          </p:cNvPr>
          <p:cNvCxnSpPr>
            <a:cxnSpLocks/>
            <a:stCxn id="2" idx="2"/>
            <a:endCxn id="10" idx="0"/>
          </p:cNvCxnSpPr>
          <p:nvPr/>
        </p:nvCxnSpPr>
        <p:spPr>
          <a:xfrm>
            <a:off x="6097074" y="1263947"/>
            <a:ext cx="1939" cy="1205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ángulo: esquinas redondeadas 7">
            <a:extLst>
              <a:ext uri="{FF2B5EF4-FFF2-40B4-BE49-F238E27FC236}">
                <a16:creationId xmlns:a16="http://schemas.microsoft.com/office/drawing/2014/main" id="{4C3C598E-6D3E-6D9A-C0F1-AE41A91AB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628" y="1682100"/>
            <a:ext cx="2016000" cy="609600"/>
          </a:xfrm>
          <a:prstGeom prst="roundRect">
            <a:avLst>
              <a:gd name="adj" fmla="val 16667"/>
            </a:avLst>
          </a:prstGeom>
          <a:solidFill>
            <a:srgbClr val="255086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 Pro Semibold" panose="020B07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Órganos de Asesoría y Coordinación</a:t>
            </a:r>
            <a:endParaRPr kumimoji="0" lang="es-ES" altLang="es-CO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 Pro Semibold" panose="020B07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212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Orden xmlns="40839eeb-5a66-4e6e-aa47-122bf840a467" xsi:nil="true"/>
    <_dlc_DocId xmlns="40839eeb-5a66-4e6e-aa47-122bf840a467">6VQC4QCV76MK-33-26</_dlc_DocId>
    <_dlc_DocIdUrl xmlns="40839eeb-5a66-4e6e-aa47-122bf840a467">
      <Url>https://www.defensajuridica.gov.co/agencia/quienessomos/_layouts/15/DocIdRedir.aspx?ID=6VQC4QCV76MK-33-26</Url>
      <Description>6VQC4QCV76MK-33-26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E2486611651714FB8EC674FCA0EF7FB" ma:contentTypeVersion="4" ma:contentTypeDescription="Crear nuevo documento." ma:contentTypeScope="" ma:versionID="092d0498bb6a62fea35262c1575d4203">
  <xsd:schema xmlns:xsd="http://www.w3.org/2001/XMLSchema" xmlns:xs="http://www.w3.org/2001/XMLSchema" xmlns:p="http://schemas.microsoft.com/office/2006/metadata/properties" xmlns:ns1="http://schemas.microsoft.com/sharepoint/v3" xmlns:ns2="40839eeb-5a66-4e6e-aa47-122bf840a467" targetNamespace="http://schemas.microsoft.com/office/2006/metadata/properties" ma:root="true" ma:fieldsID="dc0bc6e1e292696b17086f91d4302f91" ns1:_="" ns2:_="">
    <xsd:import namespace="http://schemas.microsoft.com/sharepoint/v3"/>
    <xsd:import namespace="40839eeb-5a66-4e6e-aa47-122bf840a46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Orden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5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39eeb-5a66-4e6e-aa47-122bf840a467" elementFormDefault="qualified">
    <xsd:import namespace="http://schemas.microsoft.com/office/2006/documentManagement/types"/>
    <xsd:import namespace="http://schemas.microsoft.com/office/infopath/2007/PartnerControls"/>
    <xsd:element name="Orden" ma:index="6" nillable="true" ma:displayName="Orden" ma:decimals="0" ma:internalName="Orden">
      <xsd:simpleType>
        <xsd:restriction base="dms:Number">
          <xsd:minInclusive value="1"/>
        </xsd:restriction>
      </xsd:simpleType>
    </xsd:element>
    <xsd:element name="_dlc_DocId" ma:index="7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8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Tipo de contenido"/>
        <xsd:element ref="dc:title" minOccurs="0" maxOccurs="1" ma:index="3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784A03-ABBA-4F5E-84A8-6FA24BB0A40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0839eeb-5a66-4e6e-aa47-122bf840a467"/>
  </ds:schemaRefs>
</ds:datastoreItem>
</file>

<file path=customXml/itemProps2.xml><?xml version="1.0" encoding="utf-8"?>
<ds:datastoreItem xmlns:ds="http://schemas.openxmlformats.org/officeDocument/2006/customXml" ds:itemID="{013650F6-7FCC-4BDA-A609-DA60A48DC69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A90C2BC-0401-4E35-BAE9-EDE428578A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0839eeb-5a66-4e6e-aa47-122bf840a4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988C6B7-93AB-4847-BF7D-4D4873B510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59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 Pro Semibold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Pinzon</dc:creator>
  <cp:lastModifiedBy>Melco Javier Leuro Rodriguez</cp:lastModifiedBy>
  <cp:revision>4</cp:revision>
  <dcterms:created xsi:type="dcterms:W3CDTF">2021-11-16T20:52:10Z</dcterms:created>
  <dcterms:modified xsi:type="dcterms:W3CDTF">2024-10-31T20:45:09Z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0x0101008E2486611651714FB8EC674FCA0EF7FB</vt:lpwstr>
  </property>
  <property fmtid="{D5CDD505-2E9C-101B-9397-08002B2CF9AE}" pid="3" name="_dlc_DocIdItemGuid">
    <vt:lpwstr>cd77e220-0134-4092-8957-cccee1383483</vt:lpwstr>
  </property>
</Properties>
</file>